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4"/>
  </p:notesMasterIdLst>
  <p:sldIdLst>
    <p:sldId id="450" r:id="rId2"/>
    <p:sldId id="454" r:id="rId3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 varScale="1">
        <p:scale>
          <a:sx n="74" d="100"/>
          <a:sy n="74" d="100"/>
        </p:scale>
        <p:origin x="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19476</TotalTime>
  <Words>47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Пользователь</cp:lastModifiedBy>
  <cp:revision>1460</cp:revision>
  <dcterms:modified xsi:type="dcterms:W3CDTF">2017-06-29T08:18:17Z</dcterms:modified>
</cp:coreProperties>
</file>